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8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1/18/2021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1/18/2021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1/18/2021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1/18/2021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1/18/2021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1/18/2021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1/18/2021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1/18/2021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1/18/2021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1/18/2021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1/18/2021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1/18/2021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/>
          <a:lstStyle/>
          <a:p>
            <a:r>
              <a:rPr lang="en-US" dirty="0"/>
              <a:t>Letter from the Birmingham jail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dirty="0"/>
              <a:t>Rev. Dr. Martin Luther King, Jr.  Celebration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January 18, 2020</a:t>
            </a:r>
          </a:p>
          <a:p>
            <a:pPr algn="ctr"/>
            <a:r>
              <a:rPr lang="en-US" dirty="0"/>
              <a:t>7:00 p.m.</a:t>
            </a:r>
          </a:p>
        </p:txBody>
      </p:sp>
      <p:pic>
        <p:nvPicPr>
          <p:cNvPr id="3" name="Picture Placeholder 2" descr="&lt;strong&gt;Letter&lt;/strong&gt; from &lt;strong&gt;Birmingham&lt;/strong&gt; &lt;strong&gt;Jail&lt;/strong&gt; - Simple English Wikipedia ...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48" b="197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Monday’s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Scripture</a:t>
            </a:r>
          </a:p>
          <a:p>
            <a:pPr marL="0" indent="0" algn="ctr">
              <a:buNone/>
            </a:pPr>
            <a:r>
              <a:rPr lang="en-US" b="1" dirty="0"/>
              <a:t>Occasion and Focus of the Celebration</a:t>
            </a:r>
          </a:p>
          <a:p>
            <a:pPr marL="0" indent="0" algn="ctr">
              <a:buNone/>
            </a:pPr>
            <a:r>
              <a:rPr lang="en-US" b="1" dirty="0"/>
              <a:t>The Letter From the Birmingham Jail video</a:t>
            </a:r>
          </a:p>
          <a:p>
            <a:pPr marL="0" indent="0" algn="ctr">
              <a:buNone/>
            </a:pPr>
            <a:r>
              <a:rPr lang="en-US" b="1"/>
              <a:t>Focus Questions  </a:t>
            </a: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Closing </a:t>
            </a:r>
          </a:p>
        </p:txBody>
      </p:sp>
    </p:spTree>
    <p:extLst>
      <p:ext uri="{BB962C8B-B14F-4D97-AF65-F5344CB8AC3E}">
        <p14:creationId xmlns:p14="http://schemas.microsoft.com/office/powerpoint/2010/main" val="314273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04900" y="274320"/>
            <a:ext cx="9980682" cy="898842"/>
          </a:xfrm>
        </p:spPr>
        <p:txBody>
          <a:bodyPr/>
          <a:lstStyle/>
          <a:p>
            <a:pPr algn="ctr"/>
            <a:r>
              <a:rPr lang="en-US" b="1" dirty="0"/>
              <a:t>Letter From the Birmingham Jail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066033"/>
              </p:ext>
            </p:extLst>
          </p:nvPr>
        </p:nvGraphicFramePr>
        <p:xfrm>
          <a:off x="1104900" y="1600200"/>
          <a:ext cx="9982200" cy="40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6129">
                  <a:extLst>
                    <a:ext uri="{9D8B030D-6E8A-4147-A177-3AD203B41FA5}">
                      <a16:colId xmlns:a16="http://schemas.microsoft.com/office/drawing/2014/main" val="3028569499"/>
                    </a:ext>
                  </a:extLst>
                </a:gridCol>
                <a:gridCol w="5238205">
                  <a:extLst>
                    <a:ext uri="{9D8B030D-6E8A-4147-A177-3AD203B41FA5}">
                      <a16:colId xmlns:a16="http://schemas.microsoft.com/office/drawing/2014/main" val="4159471608"/>
                    </a:ext>
                  </a:extLst>
                </a:gridCol>
                <a:gridCol w="2517866">
                  <a:extLst>
                    <a:ext uri="{9D8B030D-6E8A-4147-A177-3AD203B41FA5}">
                      <a16:colId xmlns:a16="http://schemas.microsoft.com/office/drawing/2014/main" val="24445581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Discussion 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Discussion</a:t>
                      </a:r>
                      <a:r>
                        <a:rPr lang="en-US" baseline="0" dirty="0"/>
                        <a:t> 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Facilitator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291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Personal Journey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Clearly the scene during the Civil Rights era in the U.S. was one of racial opposition, hostility, and violence; as it pertains to “The Letter from Birmingham Jail”, what aspect of Rev. Dr. MLK, Jr.’s journey gave him the resolve to faithfully commit to nonviolence?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Minister Nathan Irving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107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Religious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Rev. Dr. Darrell K. White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744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Ethics/Morality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Rev. Dr. Darrell 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652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Social Economic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Brenda Faison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606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Political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Sometimes is seems like the line between politics and </a:t>
                      </a:r>
                      <a:r>
                        <a:rPr lang="en-US" sz="1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religion gets burred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 the ambitions of the ill-informed. What motivated Dr. King to respond to his critics in the his letter from the Birmingham Jail?  How do we explain the impact of politics on religion and vice versa?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Rev. Carver Pace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345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F03431380.potx" id="{B573BD99-E105-4D2A-964B-B901A176567A}" vid="{B1D363B9-18DE-4874-9E2B-FD69B5C6548D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DDBB83-77C1-4099-A0AA-289882E745E2}">
  <ds:schemaRefs>
    <ds:schemaRef ds:uri="http://purl.org/dc/terms/"/>
    <ds:schemaRef ds:uri="http://schemas.microsoft.com/office/2006/metadata/properties"/>
    <ds:schemaRef ds:uri="4873beb7-5857-4685-be1f-d57550cc96cc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presentation, pinstripe and ribbon design (widescreen)</Template>
  <TotalTime>117</TotalTime>
  <Words>229</Words>
  <Application>Microsoft Office PowerPoint</Application>
  <PresentationFormat>Widescreen</PresentationFormat>
  <Paragraphs>31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Euphemia</vt:lpstr>
      <vt:lpstr>Plantagenet Cherokee</vt:lpstr>
      <vt:lpstr>Wingdings</vt:lpstr>
      <vt:lpstr>Academic Literature 16x9</vt:lpstr>
      <vt:lpstr>Letter from the Birmingham jail</vt:lpstr>
      <vt:lpstr>Monday’s Agenda</vt:lpstr>
      <vt:lpstr>Letter From the Birmingham Jail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from the Birmingham jail</dc:title>
  <dc:creator>Brenda</dc:creator>
  <cp:lastModifiedBy>Carver D. Pace Jr.</cp:lastModifiedBy>
  <cp:revision>7</cp:revision>
  <dcterms:created xsi:type="dcterms:W3CDTF">2021-01-16T19:22:02Z</dcterms:created>
  <dcterms:modified xsi:type="dcterms:W3CDTF">2021-01-18T15:57:01Z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